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67" r:id="rId5"/>
    <p:sldId id="260" r:id="rId6"/>
    <p:sldId id="266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D0A5BA-69BC-44AB-BB56-5E5B6D246EB5}" v="1" dt="2024-03-17T15:24:16.0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7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97D0A5BA-69BC-44AB-BB56-5E5B6D246EB5}"/>
    <pc:docChg chg="custSel addSld delSld modSld sldOrd">
      <pc:chgData name="Shaji Varghese" userId="b6635ce32d741a41" providerId="LiveId" clId="{97D0A5BA-69BC-44AB-BB56-5E5B6D246EB5}" dt="2024-03-17T15:26:49.060" v="117" actId="27636"/>
      <pc:docMkLst>
        <pc:docMk/>
      </pc:docMkLst>
      <pc:sldChg chg="modSp mod ord">
        <pc:chgData name="Shaji Varghese" userId="b6635ce32d741a41" providerId="LiveId" clId="{97D0A5BA-69BC-44AB-BB56-5E5B6D246EB5}" dt="2024-03-17T15:26:44.685" v="115" actId="27636"/>
        <pc:sldMkLst>
          <pc:docMk/>
          <pc:sldMk cId="4272671411" sldId="256"/>
        </pc:sldMkLst>
        <pc:spChg chg="mod">
          <ac:chgData name="Shaji Varghese" userId="b6635ce32d741a41" providerId="LiveId" clId="{97D0A5BA-69BC-44AB-BB56-5E5B6D246EB5}" dt="2024-03-17T15:26:44.685" v="115" actId="27636"/>
          <ac:spMkLst>
            <pc:docMk/>
            <pc:sldMk cId="4272671411" sldId="256"/>
            <ac:spMk id="2" creationId="{2C6028A0-C618-829D-9F18-7490ADBC3548}"/>
          </ac:spMkLst>
        </pc:spChg>
        <pc:spChg chg="mod">
          <ac:chgData name="Shaji Varghese" userId="b6635ce32d741a41" providerId="LiveId" clId="{97D0A5BA-69BC-44AB-BB56-5E5B6D246EB5}" dt="2024-03-17T15:04:53.675" v="25" actId="6549"/>
          <ac:spMkLst>
            <pc:docMk/>
            <pc:sldMk cId="4272671411" sldId="256"/>
            <ac:spMk id="4" creationId="{C06D899D-117E-F9D6-ABD7-DC313278EBB2}"/>
          </ac:spMkLst>
        </pc:spChg>
      </pc:sldChg>
      <pc:sldChg chg="modSp mod">
        <pc:chgData name="Shaji Varghese" userId="b6635ce32d741a41" providerId="LiveId" clId="{97D0A5BA-69BC-44AB-BB56-5E5B6D246EB5}" dt="2024-03-17T15:26:19.682" v="109" actId="27636"/>
        <pc:sldMkLst>
          <pc:docMk/>
          <pc:sldMk cId="1699146270" sldId="257"/>
        </pc:sldMkLst>
        <pc:spChg chg="mod">
          <ac:chgData name="Shaji Varghese" userId="b6635ce32d741a41" providerId="LiveId" clId="{97D0A5BA-69BC-44AB-BB56-5E5B6D246EB5}" dt="2024-03-17T15:26:19.682" v="109" actId="27636"/>
          <ac:spMkLst>
            <pc:docMk/>
            <pc:sldMk cId="1699146270" sldId="257"/>
            <ac:spMk id="2" creationId="{2C6028A0-C618-829D-9F18-7490ADBC3548}"/>
          </ac:spMkLst>
        </pc:spChg>
        <pc:spChg chg="mod">
          <ac:chgData name="Shaji Varghese" userId="b6635ce32d741a41" providerId="LiveId" clId="{97D0A5BA-69BC-44AB-BB56-5E5B6D246EB5}" dt="2024-03-17T15:03:29.132" v="7" actId="2710"/>
          <ac:spMkLst>
            <pc:docMk/>
            <pc:sldMk cId="1699146270" sldId="257"/>
            <ac:spMk id="4" creationId="{C06D899D-117E-F9D6-ABD7-DC313278EBB2}"/>
          </ac:spMkLst>
        </pc:spChg>
      </pc:sldChg>
      <pc:sldChg chg="modSp mod">
        <pc:chgData name="Shaji Varghese" userId="b6635ce32d741a41" providerId="LiveId" clId="{97D0A5BA-69BC-44AB-BB56-5E5B6D246EB5}" dt="2024-03-17T15:26:09.076" v="106" actId="113"/>
        <pc:sldMkLst>
          <pc:docMk/>
          <pc:sldMk cId="455103777" sldId="258"/>
        </pc:sldMkLst>
        <pc:spChg chg="mod">
          <ac:chgData name="Shaji Varghese" userId="b6635ce32d741a41" providerId="LiveId" clId="{97D0A5BA-69BC-44AB-BB56-5E5B6D246EB5}" dt="2024-03-17T15:26:09.076" v="106" actId="113"/>
          <ac:spMkLst>
            <pc:docMk/>
            <pc:sldMk cId="455103777" sldId="258"/>
            <ac:spMk id="2" creationId="{2C6028A0-C618-829D-9F18-7490ADBC3548}"/>
          </ac:spMkLst>
        </pc:spChg>
        <pc:spChg chg="mod">
          <ac:chgData name="Shaji Varghese" userId="b6635ce32d741a41" providerId="LiveId" clId="{97D0A5BA-69BC-44AB-BB56-5E5B6D246EB5}" dt="2024-03-17T15:05:48.409" v="40" actId="122"/>
          <ac:spMkLst>
            <pc:docMk/>
            <pc:sldMk cId="455103777" sldId="258"/>
            <ac:spMk id="4" creationId="{C06D899D-117E-F9D6-ABD7-DC313278EBB2}"/>
          </ac:spMkLst>
        </pc:spChg>
      </pc:sldChg>
      <pc:sldChg chg="del">
        <pc:chgData name="Shaji Varghese" userId="b6635ce32d741a41" providerId="LiveId" clId="{97D0A5BA-69BC-44AB-BB56-5E5B6D246EB5}" dt="2024-03-17T15:05:05.538" v="26" actId="47"/>
        <pc:sldMkLst>
          <pc:docMk/>
          <pc:sldMk cId="977831537" sldId="259"/>
        </pc:sldMkLst>
      </pc:sldChg>
      <pc:sldChg chg="modSp mod">
        <pc:chgData name="Shaji Varghese" userId="b6635ce32d741a41" providerId="LiveId" clId="{97D0A5BA-69BC-44AB-BB56-5E5B6D246EB5}" dt="2024-03-17T15:25:59.064" v="103" actId="113"/>
        <pc:sldMkLst>
          <pc:docMk/>
          <pc:sldMk cId="2178228242" sldId="260"/>
        </pc:sldMkLst>
        <pc:spChg chg="mod">
          <ac:chgData name="Shaji Varghese" userId="b6635ce32d741a41" providerId="LiveId" clId="{97D0A5BA-69BC-44AB-BB56-5E5B6D246EB5}" dt="2024-03-17T15:25:59.064" v="103" actId="113"/>
          <ac:spMkLst>
            <pc:docMk/>
            <pc:sldMk cId="2178228242" sldId="260"/>
            <ac:spMk id="2" creationId="{2C6028A0-C618-829D-9F18-7490ADBC3548}"/>
          </ac:spMkLst>
        </pc:spChg>
        <pc:spChg chg="mod">
          <ac:chgData name="Shaji Varghese" userId="b6635ce32d741a41" providerId="LiveId" clId="{97D0A5BA-69BC-44AB-BB56-5E5B6D246EB5}" dt="2024-03-17T15:07:12.900" v="60" actId="27636"/>
          <ac:spMkLst>
            <pc:docMk/>
            <pc:sldMk cId="2178228242" sldId="260"/>
            <ac:spMk id="4" creationId="{C06D899D-117E-F9D6-ABD7-DC313278EBB2}"/>
          </ac:spMkLst>
        </pc:spChg>
      </pc:sldChg>
      <pc:sldChg chg="del">
        <pc:chgData name="Shaji Varghese" userId="b6635ce32d741a41" providerId="LiveId" clId="{97D0A5BA-69BC-44AB-BB56-5E5B6D246EB5}" dt="2024-03-17T15:05:07.219" v="27" actId="47"/>
        <pc:sldMkLst>
          <pc:docMk/>
          <pc:sldMk cId="496610036" sldId="261"/>
        </pc:sldMkLst>
      </pc:sldChg>
      <pc:sldChg chg="modSp mod">
        <pc:chgData name="Shaji Varghese" userId="b6635ce32d741a41" providerId="LiveId" clId="{97D0A5BA-69BC-44AB-BB56-5E5B6D246EB5}" dt="2024-03-17T15:25:47.351" v="102" actId="122"/>
        <pc:sldMkLst>
          <pc:docMk/>
          <pc:sldMk cId="1835614470" sldId="262"/>
        </pc:sldMkLst>
        <pc:spChg chg="mod">
          <ac:chgData name="Shaji Varghese" userId="b6635ce32d741a41" providerId="LiveId" clId="{97D0A5BA-69BC-44AB-BB56-5E5B6D246EB5}" dt="2024-03-17T15:25:47.351" v="102" actId="122"/>
          <ac:spMkLst>
            <pc:docMk/>
            <pc:sldMk cId="1835614470" sldId="262"/>
            <ac:spMk id="2" creationId="{2C6028A0-C618-829D-9F18-7490ADBC3548}"/>
          </ac:spMkLst>
        </pc:spChg>
        <pc:spChg chg="mod">
          <ac:chgData name="Shaji Varghese" userId="b6635ce32d741a41" providerId="LiveId" clId="{97D0A5BA-69BC-44AB-BB56-5E5B6D246EB5}" dt="2024-03-17T15:25:42.181" v="101" actId="14100"/>
          <ac:spMkLst>
            <pc:docMk/>
            <pc:sldMk cId="1835614470" sldId="262"/>
            <ac:spMk id="4" creationId="{C06D899D-117E-F9D6-ABD7-DC313278EBB2}"/>
          </ac:spMkLst>
        </pc:spChg>
      </pc:sldChg>
      <pc:sldChg chg="modSp add mod ord">
        <pc:chgData name="Shaji Varghese" userId="b6635ce32d741a41" providerId="LiveId" clId="{97D0A5BA-69BC-44AB-BB56-5E5B6D246EB5}" dt="2024-03-17T15:26:39.695" v="113" actId="27636"/>
        <pc:sldMkLst>
          <pc:docMk/>
          <pc:sldMk cId="289109528" sldId="263"/>
        </pc:sldMkLst>
        <pc:spChg chg="mod">
          <ac:chgData name="Shaji Varghese" userId="b6635ce32d741a41" providerId="LiveId" clId="{97D0A5BA-69BC-44AB-BB56-5E5B6D246EB5}" dt="2024-03-17T15:26:39.695" v="113" actId="27636"/>
          <ac:spMkLst>
            <pc:docMk/>
            <pc:sldMk cId="289109528" sldId="263"/>
            <ac:spMk id="2" creationId="{2C6028A0-C618-829D-9F18-7490ADBC3548}"/>
          </ac:spMkLst>
        </pc:spChg>
      </pc:sldChg>
      <pc:sldChg chg="del">
        <pc:chgData name="Shaji Varghese" userId="b6635ce32d741a41" providerId="LiveId" clId="{97D0A5BA-69BC-44AB-BB56-5E5B6D246EB5}" dt="2024-03-17T15:05:09.300" v="28" actId="47"/>
        <pc:sldMkLst>
          <pc:docMk/>
          <pc:sldMk cId="1668746566" sldId="263"/>
        </pc:sldMkLst>
      </pc:sldChg>
      <pc:sldChg chg="modSp add mod">
        <pc:chgData name="Shaji Varghese" userId="b6635ce32d741a41" providerId="LiveId" clId="{97D0A5BA-69BC-44AB-BB56-5E5B6D246EB5}" dt="2024-03-17T15:26:49.060" v="117" actId="27636"/>
        <pc:sldMkLst>
          <pc:docMk/>
          <pc:sldMk cId="610141869" sldId="264"/>
        </pc:sldMkLst>
        <pc:spChg chg="mod">
          <ac:chgData name="Shaji Varghese" userId="b6635ce32d741a41" providerId="LiveId" clId="{97D0A5BA-69BC-44AB-BB56-5E5B6D246EB5}" dt="2024-03-17T15:26:49.060" v="117" actId="27636"/>
          <ac:spMkLst>
            <pc:docMk/>
            <pc:sldMk cId="610141869" sldId="264"/>
            <ac:spMk id="2" creationId="{2C6028A0-C618-829D-9F18-7490ADBC3548}"/>
          </ac:spMkLst>
        </pc:spChg>
      </pc:sldChg>
      <pc:sldChg chg="modSp add mod ord">
        <pc:chgData name="Shaji Varghese" userId="b6635ce32d741a41" providerId="LiveId" clId="{97D0A5BA-69BC-44AB-BB56-5E5B6D246EB5}" dt="2024-03-17T15:26:32.119" v="111" actId="27636"/>
        <pc:sldMkLst>
          <pc:docMk/>
          <pc:sldMk cId="2403898132" sldId="265"/>
        </pc:sldMkLst>
        <pc:spChg chg="mod">
          <ac:chgData name="Shaji Varghese" userId="b6635ce32d741a41" providerId="LiveId" clId="{97D0A5BA-69BC-44AB-BB56-5E5B6D246EB5}" dt="2024-03-17T15:26:32.119" v="111" actId="27636"/>
          <ac:spMkLst>
            <pc:docMk/>
            <pc:sldMk cId="2403898132" sldId="265"/>
            <ac:spMk id="2" creationId="{2C6028A0-C618-829D-9F18-7490ADBC35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26446-D1E5-252D-144B-CFFFBBF59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D20EC7-E86E-886E-4F98-439CC27E2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C5FD6-5B8E-A096-A232-FA1AC6D41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B42A-A655-CE79-E50B-6900A7A31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A5F7F-DA3D-C1D5-9ACE-96320A043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57486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01512-AB78-9CA0-5940-32906DFB2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594ED7-0539-DF32-87BD-0A425C506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AB1E5-C414-71E1-94D6-61B4C50B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3A4D8-31BE-A0F4-5758-490A31C41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3CA6F-6C11-3AEF-4E1C-34033EB2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6265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8E5AA7-6BE8-D13F-08A5-6906219A4E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63DDD4-2ACE-CFB8-E215-27AF2FB74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0B0B0-8AB7-78FC-709F-972C27457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98C5E-408C-5FFE-8D2E-8F9EEA6C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3FE66-2F60-F26C-52B2-BFAF4861D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53758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3D7E4-5A79-FDB3-06C2-12D60D8E8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333F1-995D-18E7-529D-2F156CF97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A3D96-316A-41F1-E3C0-57D2F14C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F8B77-18DD-4634-B145-20327595C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07DDB-2EA8-268B-2EFB-330E246C3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8853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5A35B-BCC0-753A-A9A4-AA0497914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CD4A5-F0B7-7D9C-C0A2-34BF71E2E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69DF7-13A9-6555-3B3B-7D35C631A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C5746-8F38-1B56-C215-9A55D7D6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D1A69-EAB0-1328-1A8D-A414A2E8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8169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E5EBD-63F5-769A-94B8-4D7D1C0C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137DB-3BE0-A9AF-2FE2-D8489A27E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6C77F0-0F12-67AD-1ECF-D72B854273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ED919-5FC4-093E-8553-CE0DFB82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04C0A4-0200-339B-0FC9-49966C07D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7EBC0-A179-8DB4-E398-E23B55C4B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6137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DDC6F-216D-37AD-59A8-549F4E98E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FE077-ABBF-0EA9-FA81-044440FF47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7CC8AF-1D32-7798-C4D7-8D819F4BB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F47CCD-E976-8ED8-C649-94F3EB37EF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FF33C8-8F4E-2F7E-FA9F-3110A058D7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B66F89-E5AA-1489-9B46-02F754CBF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D59CD-A192-DD91-EE42-9A57E3CB2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9162A9-24A3-DC59-C203-9E83473CD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344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DCD0B-BC9B-91F7-83AF-7DD9AF230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3FDC89-A753-00B2-8432-4FB03ACC0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EFFDC6-C9F9-E4C7-AE01-2C30C37EA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6C9521-82C1-D9D6-DF7B-FDD216CD4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5954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3A2F0-B518-9FFD-0E36-357584937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FCC422-2CB8-3EEF-BB84-3F8D1E276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9898C9-FAC2-E743-1D1C-C5AB28DAC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739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5923A-26F8-4833-1B80-93617E1BC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B4AE1-D821-668F-C4C2-326E0CB4E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1B410D-D627-BF7F-0B94-98A6EE3BE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9CD7F-B176-E33C-1EEB-FA95B2A4B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7CE31-1331-680B-6079-84D5AAD74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6948DF-07EC-E43C-F534-7D832F27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68877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3EF6F-8DED-AAAE-2F41-9D1BE2509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79DEBB-547F-421B-6178-8F9D0ECB08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48CB6-74E1-014D-E31D-2096C45DA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A282CC-55C2-FAD1-5290-EA90484BE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36D47-8EFD-1464-09A1-8EB67604B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7BEC5C-8E7A-4DF5-4B3F-B680E386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6286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972631-4F86-60E0-5071-2BF230DAC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050836-B270-6AEE-5660-573A3D889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F5ACA-F654-0435-C1D4-563C447D7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AFE4B-E65B-4126-B15A-A2B5D3D23761}" type="datetimeFigureOut">
              <a:rPr lang="en-AE" smtClean="0"/>
              <a:t>27/07/2025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70DE1-A270-7FF4-5AC6-85DC40FB4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BBC31-4FEF-F5F1-9C5F-1DFFDE8BA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FDC5A-0F81-4CD4-B5A1-F929CD700147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699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028A0-C618-829D-9F18-7490ADBC3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2091" y="3648974"/>
            <a:ext cx="10943221" cy="3010848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400" dirty="0" err="1">
                <a:latin typeface="Aptos Display" panose="020B0004020202020204" pitchFamily="34" charset="0"/>
              </a:rPr>
              <a:t>Ihathile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durithangal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theeraaraay</a:t>
            </a:r>
            <a:r>
              <a:rPr lang="en-US" sz="4400" dirty="0">
                <a:latin typeface="Aptos Display" panose="020B0004020202020204" pitchFamily="34" charset="0"/>
              </a:rPr>
              <a:t> naam</a:t>
            </a:r>
            <a:br>
              <a:rPr lang="en-US" sz="4400" dirty="0">
                <a:latin typeface="Aptos Display" panose="020B0004020202020204" pitchFamily="34" charset="0"/>
              </a:rPr>
            </a:br>
            <a:r>
              <a:rPr lang="en-US" sz="4400" dirty="0" err="1">
                <a:latin typeface="Aptos Display" panose="020B0004020202020204" pitchFamily="34" charset="0"/>
              </a:rPr>
              <a:t>Parathilekkuyarum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naal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varumallo</a:t>
            </a:r>
            <a:br>
              <a:rPr lang="en-US" sz="4400" dirty="0">
                <a:latin typeface="Aptos Display" panose="020B0004020202020204" pitchFamily="34" charset="0"/>
              </a:rPr>
            </a:br>
            <a:r>
              <a:rPr lang="en-US" sz="4400" dirty="0" err="1">
                <a:latin typeface="Aptos Display" panose="020B0004020202020204" pitchFamily="34" charset="0"/>
              </a:rPr>
              <a:t>Vishudhanmaaruyirkku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parannuyarum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vegam</a:t>
            </a:r>
            <a:br>
              <a:rPr lang="en-US" sz="4400" dirty="0">
                <a:latin typeface="Aptos Display" panose="020B0004020202020204" pitchFamily="34" charset="0"/>
              </a:rPr>
            </a:br>
            <a:r>
              <a:rPr lang="en-US" sz="4400" dirty="0" err="1">
                <a:latin typeface="Aptos Display" panose="020B0004020202020204" pitchFamily="34" charset="0"/>
              </a:rPr>
              <a:t>Vannidum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kaanthante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mukham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kaanmaan</a:t>
            </a:r>
            <a:endParaRPr lang="en-AE" sz="4400" dirty="0">
              <a:latin typeface="Aptos Display" panose="020B00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6D899D-117E-F9D6-ABD7-DC313278EBB2}"/>
              </a:ext>
            </a:extLst>
          </p:cNvPr>
          <p:cNvSpPr txBox="1">
            <a:spLocks/>
          </p:cNvSpPr>
          <p:nvPr/>
        </p:nvSpPr>
        <p:spPr>
          <a:xfrm>
            <a:off x="552091" y="7678"/>
            <a:ext cx="11542143" cy="3421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ഇഹത്തിലെ ദുരിതങ്ങള്‍ തീരാറായ് നാം പരത്തിലേക്കുയരും നാള്‍ വരുമല്ലോ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വിശുദ്ധന്മാരുയിര്‍ക്കും പറന്നുയരും വേഗം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വന്നിടും കാന്തന്‍റെ മുഖം കാണ്മാന്‍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99146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028A0-C618-829D-9F18-7490ADBC3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795623"/>
            <a:ext cx="12192000" cy="285467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i="1" dirty="0" err="1">
                <a:latin typeface="Aptos Display" panose="020B0004020202020204" pitchFamily="34" charset="0"/>
              </a:rPr>
              <a:t>Vaanasenayumaay</a:t>
            </a:r>
            <a:r>
              <a:rPr lang="en-US" sz="4400" i="1" dirty="0">
                <a:latin typeface="Aptos Display" panose="020B0004020202020204" pitchFamily="34" charset="0"/>
              </a:rPr>
              <a:t> varum 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Priyan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vaanameghe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varumallo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Varavettam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sameepamaay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orunguka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sahajare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Swargeeya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manaalane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ethirelppaan</a:t>
            </a:r>
            <a:endParaRPr lang="en-AE" sz="4400" i="1" dirty="0">
              <a:latin typeface="Aptos Display" panose="020B00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6D899D-117E-F9D6-ABD7-DC313278EBB2}"/>
              </a:ext>
            </a:extLst>
          </p:cNvPr>
          <p:cNvSpPr txBox="1">
            <a:spLocks/>
          </p:cNvSpPr>
          <p:nvPr/>
        </p:nvSpPr>
        <p:spPr>
          <a:xfrm>
            <a:off x="814871" y="7678"/>
            <a:ext cx="10680441" cy="3421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വാനസേനയുമായ് വരും പ്രിയന്‍ വാനമേഘേ വരുമല്ലോ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വരവേറ്റം സമീപമായ് ഒരുങ്ങുക സഹജരേ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Nirmala UI" panose="020B0502040204020203" pitchFamily="34" charset="0"/>
              </a:rPr>
              <a:t>സ്വര്‍ഗ്ഗീയ മണാളനെ എതിരേല്‍പ്പാന്‍</a:t>
            </a:r>
            <a:endParaRPr kumimoji="0" lang="en-AE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014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028A0-C618-829D-9F18-7490ADBC3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333" y="3830127"/>
            <a:ext cx="10994979" cy="2820169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000" dirty="0">
                <a:latin typeface="Aptos Display" panose="020B0004020202020204" pitchFamily="34" charset="0"/>
              </a:rPr>
              <a:t>Avar </a:t>
            </a:r>
            <a:r>
              <a:rPr lang="en-US" sz="4000" dirty="0" err="1">
                <a:latin typeface="Aptos Display" panose="020B0004020202020204" pitchFamily="34" charset="0"/>
              </a:rPr>
              <a:t>thante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janam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thaan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avarodukoode</a:t>
            </a:r>
            <a:br>
              <a:rPr lang="en-US" sz="4000" dirty="0">
                <a:latin typeface="Aptos Display" panose="020B0004020202020204" pitchFamily="34" charset="0"/>
              </a:rPr>
            </a:br>
            <a:r>
              <a:rPr lang="en-US" sz="4000" dirty="0" err="1">
                <a:latin typeface="Aptos Display" panose="020B0004020202020204" pitchFamily="34" charset="0"/>
              </a:rPr>
              <a:t>Vasikkum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kanneerellaam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thudachidum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naal</a:t>
            </a:r>
            <a:br>
              <a:rPr lang="en-US" sz="4000" dirty="0">
                <a:latin typeface="Aptos Display" panose="020B0004020202020204" pitchFamily="34" charset="0"/>
              </a:rPr>
            </a:br>
            <a:r>
              <a:rPr lang="en-US" sz="4000" dirty="0" err="1">
                <a:latin typeface="Aptos Display" panose="020B0004020202020204" pitchFamily="34" charset="0"/>
              </a:rPr>
              <a:t>Mruthyuvum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dukhavum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muraviliyum</a:t>
            </a:r>
            <a:br>
              <a:rPr lang="en-US" sz="4000" dirty="0">
                <a:latin typeface="Aptos Display" panose="020B0004020202020204" pitchFamily="34" charset="0"/>
              </a:rPr>
            </a:br>
            <a:r>
              <a:rPr lang="en-US" sz="4000" dirty="0" err="1">
                <a:latin typeface="Aptos Display" panose="020B0004020202020204" pitchFamily="34" charset="0"/>
              </a:rPr>
              <a:t>Ninda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kashtathayumini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theendukilla</a:t>
            </a:r>
            <a:r>
              <a:rPr lang="en-US" sz="4000" dirty="0">
                <a:latin typeface="Aptos Display" panose="020B0004020202020204" pitchFamily="34" charset="0"/>
              </a:rPr>
              <a:t>-</a:t>
            </a:r>
            <a:endParaRPr lang="en-AE" sz="4000" dirty="0">
              <a:latin typeface="Aptos Display" panose="020B00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6D899D-117E-F9D6-ABD7-DC313278EBB2}"/>
              </a:ext>
            </a:extLst>
          </p:cNvPr>
          <p:cNvSpPr txBox="1">
            <a:spLocks/>
          </p:cNvSpPr>
          <p:nvPr/>
        </p:nvSpPr>
        <p:spPr>
          <a:xfrm>
            <a:off x="500333" y="7678"/>
            <a:ext cx="11533516" cy="3421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അവര്‍ തന്‍റെ ജനം താന്‍ അവരോടുകൂടെ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വസിക്കും കണ്ണീരെല്ലാം തുടച്ചിടും നാള്‍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Nirmala UI" panose="020B0502040204020203" pitchFamily="34" charset="0"/>
              </a:rPr>
              <a:t>മൃത്യുവും ദുഃഖവും മുറവിളിയും നിന്ദ കഷ്ടതയുമിനി തീണ്ടുകില്ല</a:t>
            </a:r>
            <a:endParaRPr kumimoji="0" lang="en-AE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510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247BF-5841-9D3F-71EF-9F73B4AB0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736EC-8B93-CBB7-8FCD-8C9D0A2B0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795623"/>
            <a:ext cx="12192000" cy="285467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i="1" dirty="0" err="1">
                <a:latin typeface="Aptos Display" panose="020B0004020202020204" pitchFamily="34" charset="0"/>
              </a:rPr>
              <a:t>Vaanasenayumaay</a:t>
            </a:r>
            <a:r>
              <a:rPr lang="en-US" sz="4400" i="1" dirty="0">
                <a:latin typeface="Aptos Display" panose="020B0004020202020204" pitchFamily="34" charset="0"/>
              </a:rPr>
              <a:t> varum 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Priyan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vaanameghe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varumallo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Varavettam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sameepamaay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orunguka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sahajare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Swargeeya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manaalane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ethirelppaan</a:t>
            </a:r>
            <a:endParaRPr lang="en-AE" sz="4400" i="1" dirty="0">
              <a:latin typeface="Aptos Display" panose="020B00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2FDD3B3-ACCD-36C5-EC61-804F1CA1586C}"/>
              </a:ext>
            </a:extLst>
          </p:cNvPr>
          <p:cNvSpPr txBox="1">
            <a:spLocks/>
          </p:cNvSpPr>
          <p:nvPr/>
        </p:nvSpPr>
        <p:spPr>
          <a:xfrm>
            <a:off x="814871" y="7678"/>
            <a:ext cx="10680441" cy="3421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വാനസേനയുമായ് വരും പ്രിയന്‍ വാനമേഘേ വരുമല്ലോ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വരവേറ്റം സമീപമായ് ഒരുങ്ങുക സഹജരേ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Nirmala UI" panose="020B0502040204020203" pitchFamily="34" charset="0"/>
              </a:rPr>
              <a:t>സ്വര്‍ഗ്ഗീയ മണാളനെ എതിരേല്‍പ്പാന്‍</a:t>
            </a:r>
            <a:endParaRPr kumimoji="0" lang="en-AE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98192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028A0-C618-829D-9F18-7490ADBC3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3692105"/>
            <a:ext cx="10977727" cy="3010620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4000" dirty="0" err="1">
                <a:latin typeface="Aptos Display" panose="020B0004020202020204" pitchFamily="34" charset="0"/>
              </a:rPr>
              <a:t>Kodumkaatt-alari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vannu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kadal-ilakidilum</a:t>
            </a:r>
            <a:br>
              <a:rPr lang="en-US" sz="4000" dirty="0">
                <a:latin typeface="Aptos Display" panose="020B0004020202020204" pitchFamily="34" charset="0"/>
              </a:rPr>
            </a:br>
            <a:r>
              <a:rPr lang="en-US" sz="4000" dirty="0" err="1">
                <a:latin typeface="Aptos Display" panose="020B0004020202020204" pitchFamily="34" charset="0"/>
              </a:rPr>
              <a:t>Kadal-alakalil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enne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kaividaathavan</a:t>
            </a:r>
            <a:br>
              <a:rPr lang="en-US" sz="4000" dirty="0">
                <a:latin typeface="Aptos Display" panose="020B0004020202020204" pitchFamily="34" charset="0"/>
              </a:rPr>
            </a:br>
            <a:r>
              <a:rPr lang="en-US" sz="4000" dirty="0">
                <a:latin typeface="Aptos Display" panose="020B0004020202020204" pitchFamily="34" charset="0"/>
              </a:rPr>
              <a:t>Karam </a:t>
            </a:r>
            <a:r>
              <a:rPr lang="en-US" sz="4000" dirty="0" err="1">
                <a:latin typeface="Aptos Display" panose="020B0004020202020204" pitchFamily="34" charset="0"/>
              </a:rPr>
              <a:t>thannu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kaathu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sookshich-arumayaayi</a:t>
            </a:r>
            <a:br>
              <a:rPr lang="en-US" sz="4000" dirty="0">
                <a:latin typeface="Aptos Display" panose="020B0004020202020204" pitchFamily="34" charset="0"/>
              </a:rPr>
            </a:br>
            <a:r>
              <a:rPr lang="en-US" sz="4000" dirty="0" err="1">
                <a:latin typeface="Aptos Display" panose="020B0004020202020204" pitchFamily="34" charset="0"/>
              </a:rPr>
              <a:t>Thante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varavin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prathyaashayode</a:t>
            </a:r>
            <a:r>
              <a:rPr lang="en-US" sz="4000" dirty="0">
                <a:latin typeface="Aptos Display" panose="020B0004020202020204" pitchFamily="34" charset="0"/>
              </a:rPr>
              <a:t> </a:t>
            </a:r>
            <a:r>
              <a:rPr lang="en-US" sz="4000" dirty="0" err="1">
                <a:latin typeface="Aptos Display" panose="020B0004020202020204" pitchFamily="34" charset="0"/>
              </a:rPr>
              <a:t>nadathidume</a:t>
            </a:r>
            <a:r>
              <a:rPr lang="en-US" sz="4000" dirty="0">
                <a:latin typeface="Aptos Display" panose="020B0004020202020204" pitchFamily="34" charset="0"/>
              </a:rPr>
              <a:t>-</a:t>
            </a:r>
            <a:endParaRPr lang="en-AE" sz="4000" dirty="0">
              <a:latin typeface="Aptos Display" panose="020B00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6D899D-117E-F9D6-ABD7-DC313278EBB2}"/>
              </a:ext>
            </a:extLst>
          </p:cNvPr>
          <p:cNvSpPr txBox="1">
            <a:spLocks/>
          </p:cNvSpPr>
          <p:nvPr/>
        </p:nvSpPr>
        <p:spPr>
          <a:xfrm>
            <a:off x="517585" y="7678"/>
            <a:ext cx="11611155" cy="34213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കൊടുങ്കാറ്റലറിവന്നു കടലിളകിടിലും കടലലകളിലെന്നെ കൈവിടാത്തവന്‍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കരം തന്നു കാത്തുസൂക്ഷിച്ചരുമയായി </a:t>
            </a: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തന്‍റെ </a:t>
            </a:r>
            <a:r>
              <a:rPr kumimoji="0" lang="ml-IN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Nirmala UI" panose="020B0502040204020203" pitchFamily="34" charset="0"/>
              </a:rPr>
              <a:t>വരവിന്‍ പ്രത്യാശയോടെ നടത്തിടുമേ</a:t>
            </a:r>
            <a:endParaRPr kumimoji="0" lang="en-AE" sz="3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8228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B23CF-F0DA-5EEB-6007-4368D158A5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CDFF-2369-7DCB-DC1A-F5A0CA15B6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795623"/>
            <a:ext cx="12192000" cy="285467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i="1" dirty="0" err="1">
                <a:latin typeface="Aptos Display" panose="020B0004020202020204" pitchFamily="34" charset="0"/>
              </a:rPr>
              <a:t>Vaanasenayumaay</a:t>
            </a:r>
            <a:r>
              <a:rPr lang="en-US" sz="4400" i="1" dirty="0">
                <a:latin typeface="Aptos Display" panose="020B0004020202020204" pitchFamily="34" charset="0"/>
              </a:rPr>
              <a:t> varum 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Priyan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vaanameghe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varumallo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Varavettam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sameepamaay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orunguka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sahajare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Swargeeya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manaalane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ethirelppaan</a:t>
            </a:r>
            <a:endParaRPr lang="en-AE" sz="4400" i="1" dirty="0">
              <a:latin typeface="Aptos Display" panose="020B00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1C05A45-8AAA-E1BD-D769-368305DB69A2}"/>
              </a:ext>
            </a:extLst>
          </p:cNvPr>
          <p:cNvSpPr txBox="1">
            <a:spLocks/>
          </p:cNvSpPr>
          <p:nvPr/>
        </p:nvSpPr>
        <p:spPr>
          <a:xfrm>
            <a:off x="814871" y="7678"/>
            <a:ext cx="10680441" cy="3421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വാനസേനയുമായ് വരും പ്രിയന്‍ വാനമേഘേ വരുമല്ലോ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വരവേറ്റം സമീപമായ് ഒരുങ്ങുക സഹജരേ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Nirmala UI" panose="020B0502040204020203" pitchFamily="34" charset="0"/>
              </a:rPr>
              <a:t>സ്വര്‍ഗ്ഗീയ മണാളനെ എതിരേല്‍പ്പാന്‍</a:t>
            </a:r>
            <a:endParaRPr kumimoji="0" lang="en-AE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5351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028A0-C618-829D-9F18-7490ADBC3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826" y="3657600"/>
            <a:ext cx="11029487" cy="3192722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latin typeface="Aptos Display" panose="020B0004020202020204" pitchFamily="34" charset="0"/>
              </a:rPr>
              <a:t>Than </a:t>
            </a:r>
            <a:r>
              <a:rPr lang="en-US" sz="4400" dirty="0" err="1">
                <a:latin typeface="Aptos Display" panose="020B0004020202020204" pitchFamily="34" charset="0"/>
              </a:rPr>
              <a:t>krupakal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ennumorthu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paadidum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njaan</a:t>
            </a:r>
            <a:br>
              <a:rPr lang="en-US" sz="4400" dirty="0">
                <a:latin typeface="Aptos Display" panose="020B0004020202020204" pitchFamily="34" charset="0"/>
              </a:rPr>
            </a:br>
            <a:r>
              <a:rPr lang="en-US" sz="4400" dirty="0" err="1">
                <a:latin typeface="Aptos Display" panose="020B0004020202020204" pitchFamily="34" charset="0"/>
              </a:rPr>
              <a:t>Thante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mukhashobha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nokki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odidum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njaan</a:t>
            </a:r>
            <a:br>
              <a:rPr lang="en-US" sz="4400" dirty="0">
                <a:latin typeface="Aptos Display" panose="020B0004020202020204" pitchFamily="34" charset="0"/>
              </a:rPr>
            </a:br>
            <a:r>
              <a:rPr lang="en-US" sz="4400" dirty="0" err="1">
                <a:latin typeface="Aptos Display" panose="020B0004020202020204" pitchFamily="34" charset="0"/>
              </a:rPr>
              <a:t>Petta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thalla</a:t>
            </a:r>
            <a:r>
              <a:rPr lang="en-US" sz="4400" dirty="0">
                <a:latin typeface="Aptos Display" panose="020B0004020202020204" pitchFamily="34" charset="0"/>
              </a:rPr>
              <a:t> than </a:t>
            </a:r>
            <a:r>
              <a:rPr lang="en-US" sz="4400" dirty="0" err="1">
                <a:latin typeface="Aptos Display" panose="020B0004020202020204" pitchFamily="34" charset="0"/>
              </a:rPr>
              <a:t>kunjine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marannidilum</a:t>
            </a:r>
            <a:br>
              <a:rPr lang="en-US" sz="4400" dirty="0">
                <a:latin typeface="Aptos Display" panose="020B0004020202020204" pitchFamily="34" charset="0"/>
              </a:rPr>
            </a:br>
            <a:r>
              <a:rPr lang="en-US" sz="4400" dirty="0" err="1">
                <a:latin typeface="Aptos Display" panose="020B0004020202020204" pitchFamily="34" charset="0"/>
              </a:rPr>
              <a:t>Enne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marakkaatha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mannavan</a:t>
            </a:r>
            <a:r>
              <a:rPr lang="en-US" sz="4400" dirty="0">
                <a:latin typeface="Aptos Display" panose="020B0004020202020204" pitchFamily="34" charset="0"/>
              </a:rPr>
              <a:t> </a:t>
            </a:r>
            <a:r>
              <a:rPr lang="en-US" sz="4400" dirty="0" err="1">
                <a:latin typeface="Aptos Display" panose="020B0004020202020204" pitchFamily="34" charset="0"/>
              </a:rPr>
              <a:t>maaraathavan</a:t>
            </a:r>
            <a:endParaRPr lang="en-AE" sz="4400" dirty="0">
              <a:latin typeface="Aptos Display" panose="020B00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6D899D-117E-F9D6-ABD7-DC313278EBB2}"/>
              </a:ext>
            </a:extLst>
          </p:cNvPr>
          <p:cNvSpPr txBox="1">
            <a:spLocks/>
          </p:cNvSpPr>
          <p:nvPr/>
        </p:nvSpPr>
        <p:spPr>
          <a:xfrm>
            <a:off x="388188" y="7678"/>
            <a:ext cx="11999343" cy="3421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തന്‍ കൃപകളെന്നുമോര്‍ത്തു പാടിടും ഞാന്‍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തന്‍റെ മുഖശോഭ നോക്കി ഓടിടും ഞാന്‍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പെറ്റ തള്ള തന്‍കുഞ്ഞിനെ മറന്നിടിലും എന്നെ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Nirmala UI" panose="020B0502040204020203" pitchFamily="34" charset="0"/>
              </a:rPr>
              <a:t>മറക്കാത്ത മന്നവന്‍ മാറാത്തവന്‍</a:t>
            </a:r>
            <a:endParaRPr kumimoji="0" lang="en-AE" sz="33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5614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8C6E81-D37F-2A2C-6A18-D07153C38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37F74-6F5C-7488-3C20-9564E53914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795623"/>
            <a:ext cx="12192000" cy="2854674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i="1" dirty="0" err="1">
                <a:latin typeface="Aptos Display" panose="020B0004020202020204" pitchFamily="34" charset="0"/>
              </a:rPr>
              <a:t>Vaanasenayumaay</a:t>
            </a:r>
            <a:r>
              <a:rPr lang="en-US" sz="4400" i="1" dirty="0">
                <a:latin typeface="Aptos Display" panose="020B0004020202020204" pitchFamily="34" charset="0"/>
              </a:rPr>
              <a:t> varum 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Priyan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vaanameghe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varumallo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Varavettam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sameepamaay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orunguka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sahajare</a:t>
            </a:r>
            <a:br>
              <a:rPr lang="en-US" sz="4400" i="1" dirty="0">
                <a:latin typeface="Aptos Display" panose="020B0004020202020204" pitchFamily="34" charset="0"/>
              </a:rPr>
            </a:br>
            <a:r>
              <a:rPr lang="en-US" sz="4400" i="1" dirty="0" err="1">
                <a:latin typeface="Aptos Display" panose="020B0004020202020204" pitchFamily="34" charset="0"/>
              </a:rPr>
              <a:t>Swargeeya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manaalane</a:t>
            </a:r>
            <a:r>
              <a:rPr lang="en-US" sz="4400" i="1" dirty="0">
                <a:latin typeface="Aptos Display" panose="020B0004020202020204" pitchFamily="34" charset="0"/>
              </a:rPr>
              <a:t> </a:t>
            </a:r>
            <a:r>
              <a:rPr lang="en-US" sz="4400" i="1" dirty="0" err="1">
                <a:latin typeface="Aptos Display" panose="020B0004020202020204" pitchFamily="34" charset="0"/>
              </a:rPr>
              <a:t>ethirelppaan</a:t>
            </a:r>
            <a:endParaRPr lang="en-AE" sz="4400" i="1" dirty="0">
              <a:latin typeface="Aptos Display" panose="020B00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5EF3AB6-8CB7-ED42-D646-E030CCA602D5}"/>
              </a:ext>
            </a:extLst>
          </p:cNvPr>
          <p:cNvSpPr txBox="1">
            <a:spLocks/>
          </p:cNvSpPr>
          <p:nvPr/>
        </p:nvSpPr>
        <p:spPr>
          <a:xfrm>
            <a:off x="814871" y="7678"/>
            <a:ext cx="10680441" cy="34213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8600" algn="l"/>
              </a:tabLst>
              <a:defRPr/>
            </a:pP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വാനസേനയുമായ് വരും പ്രിയന്‍ വാനമേഘേ വരുമല്ലോ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 - </a:t>
            </a: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Nirmala UI" panose="020B0502040204020203" pitchFamily="34" charset="0"/>
              </a:rPr>
              <a:t>വരവേറ്റം സമീപമായ് ഒരുങ്ങുക സഹജരേ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l-I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Nirmala UI" panose="020B0502040204020203" pitchFamily="34" charset="0"/>
              </a:rPr>
              <a:t>സ്വര്‍ഗ്ഗീയ മണാളനെ എതിരേല്‍പ്പാന്‍</a:t>
            </a:r>
            <a:endParaRPr kumimoji="0" lang="en-AE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L-TTAmbili" panose="04000000000000000000" pitchFamily="8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61993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243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Aptos Display</vt:lpstr>
      <vt:lpstr>Arial</vt:lpstr>
      <vt:lpstr>Calibri</vt:lpstr>
      <vt:lpstr>Calibri Light</vt:lpstr>
      <vt:lpstr>ML-TTAmbili</vt:lpstr>
      <vt:lpstr>Times New Roman</vt:lpstr>
      <vt:lpstr>Office Theme</vt:lpstr>
      <vt:lpstr>Ihathile durithangal theeraaraay naam Parathilekkuyarum naal varumallo Vishudhanmaaruyirkku parannuyarum vegam Vannidum kaanthante mukham kaanmaan</vt:lpstr>
      <vt:lpstr>Vaanasenayumaay varum  Priyan vaanameghe varumallo Varavettam sameepamaay orunguka sahajare Swargeeya manaalane ethirelppaan</vt:lpstr>
      <vt:lpstr>Avar thante janam thaan avarodukoode Vasikkum kanneerellaam thudachidum naal Mruthyuvum dukhavum muraviliyum Ninda kashtathayumini theendukilla-</vt:lpstr>
      <vt:lpstr>Vaanasenayumaay varum  Priyan vaanameghe varumallo Varavettam sameepamaay orunguka sahajare Swargeeya manaalane ethirelppaan</vt:lpstr>
      <vt:lpstr>Kodumkaatt-alari vannu kadal-ilakidilum Kadal-alakalil enne kaividaathavan Karam thannu kaathu sookshich-arumayaayi Thante varavin prathyaashayode nadathidume-</vt:lpstr>
      <vt:lpstr>Vaanasenayumaay varum  Priyan vaanameghe varumallo Varavettam sameepamaay orunguka sahajare Swargeeya manaalane ethirelppaan</vt:lpstr>
      <vt:lpstr>Than krupakal ennumorthu paadidum njaan Thante mukhashobha nokki odidum njaan Petta thalla than kunjine marannidilum Enne marakkaatha mannavan maaraathavan</vt:lpstr>
      <vt:lpstr>Vaanasenayumaay varum  Priyan vaanameghe varumallo Varavettam sameepamaay orunguka sahajare Swargeeya manaalane ethirelppaan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ഇഹത്തിലെ ദുരിതങ്ങള്‍ തീരാറായ് </dc:title>
  <dc:subject>1026</dc:subject>
  <dc:creator>Bcc Abca</dc:creator>
  <cp:keywords>Formatting Pending</cp:keywords>
  <cp:lastModifiedBy>Bcc Abca</cp:lastModifiedBy>
  <cp:revision>2</cp:revision>
  <dcterms:created xsi:type="dcterms:W3CDTF">2023-07-09T05:33:17Z</dcterms:created>
  <dcterms:modified xsi:type="dcterms:W3CDTF">2025-07-27T05:13:47Z</dcterms:modified>
</cp:coreProperties>
</file>